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12"/>
  </p:notesMasterIdLst>
  <p:sldIdLst>
    <p:sldId id="256" r:id="rId4"/>
    <p:sldId id="294" r:id="rId5"/>
    <p:sldId id="295" r:id="rId6"/>
    <p:sldId id="258" r:id="rId7"/>
    <p:sldId id="296" r:id="rId8"/>
    <p:sldId id="297" r:id="rId9"/>
    <p:sldId id="257" r:id="rId10"/>
    <p:sldId id="267" r:id="rId11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6" autoAdjust="0"/>
    <p:restoredTop sz="94692" autoAdjust="0"/>
  </p:normalViewPr>
  <p:slideViewPr>
    <p:cSldViewPr>
      <p:cViewPr varScale="1">
        <p:scale>
          <a:sx n="59" d="100"/>
          <a:sy n="59" d="100"/>
        </p:scale>
        <p:origin x="-1219" y="-67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95BD612-DDDA-4824-839C-E74ED6335005}" type="datetimeFigureOut">
              <a:rPr lang="en-US" altLang="fr-FR"/>
              <a:pPr>
                <a:defRPr/>
              </a:pPr>
              <a:t>10/13/2016</a:t>
            </a:fld>
            <a:endParaRPr lang="en-US" alt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2914CD43-3615-4573-B766-A1CBD60FA7F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9066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33562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95878-DEE4-4F22-8823-DE008888438A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137066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Box 5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1BB82-D993-4E84-B414-7610B81AE1CB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118926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578600"/>
            <a:ext cx="123190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584200"/>
            <a:ext cx="1231900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>
    <p:pull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Arial Black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42900" indent="-342900" algn="ctr" rtl="0" eaLnBrk="0" fontAlgn="base" hangingPunct="0">
        <a:spcBef>
          <a:spcPts val="11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ts val="11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ts val="11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2051" name="AutoShape 2"/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2052" name="AutoShape 3"/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/>
              </a:gs>
              <a:gs pos="100000">
                <a:srgbClr val="B3B3B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054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96272E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0C01725D-D438-4019-841B-8784A2730755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8"/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 smtClean="0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 smtClean="0">
                <a:solidFill>
                  <a:srgbClr val="96272E"/>
                </a:solidFill>
                <a:ea typeface="MS PGothic" pitchFamily="34" charset="-128"/>
              </a:rPr>
              <a:t> des Technologies Internet, 2015-16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3075" name="AutoShape 2"/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algn="ctr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3077" name="Text Box 5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>
                <a:solidFill>
                  <a:srgbClr val="96272E"/>
                </a:solidFill>
                <a:ea typeface="MS PGothic" pitchFamily="34" charset="-128"/>
              </a:defRPr>
            </a:lvl1pPr>
          </a:lstStyle>
          <a:p>
            <a:pPr>
              <a:defRPr/>
            </a:pPr>
            <a:fld id="{D641009F-42F6-4B36-89B7-B04F633D4F43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7"/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 smtClean="0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 smtClean="0">
                <a:solidFill>
                  <a:srgbClr val="96272E"/>
                </a:solidFill>
                <a:ea typeface="MS PGothic" pitchFamily="34" charset="-128"/>
              </a:rPr>
              <a:t> des Technologies Internet, 2015-16</a:t>
            </a:r>
          </a:p>
        </p:txBody>
      </p:sp>
      <p:pic>
        <p:nvPicPr>
          <p:cNvPr id="3081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3" y="5905500"/>
            <a:ext cx="21971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349250" y="3567113"/>
            <a:ext cx="123063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800" dirty="0" err="1">
                <a:solidFill>
                  <a:srgbClr val="96272E"/>
                </a:solidFill>
                <a:latin typeface="Arial Black" pitchFamily="34" charset="0"/>
                <a:ea typeface="MS PGothic" pitchFamily="34" charset="-128"/>
                <a:sym typeface="Arial Black" pitchFamily="34" charset="0"/>
              </a:rPr>
              <a:t>Projet</a:t>
            </a:r>
            <a:r>
              <a:rPr lang="en-US" altLang="en-US" sz="3800" dirty="0">
                <a:solidFill>
                  <a:srgbClr val="96272E"/>
                </a:solidFill>
                <a:latin typeface="Arial Black" pitchFamily="34" charset="0"/>
                <a:ea typeface="MS PGothic" pitchFamily="34" charset="-128"/>
                <a:sym typeface="Arial Black" pitchFamily="34" charset="0"/>
              </a:rPr>
              <a:t> 1.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600" dirty="0">
                <a:solidFill>
                  <a:srgbClr val="96272E"/>
                </a:solidFill>
                <a:latin typeface="Arial Black" pitchFamily="34" charset="0"/>
                <a:ea typeface="MS PGothic" pitchFamily="34" charset="-128"/>
                <a:sym typeface="Arial Black" pitchFamily="34" charset="0"/>
              </a:rPr>
              <a:t>Application de </a:t>
            </a:r>
            <a:r>
              <a:rPr lang="en-US" altLang="en-US" sz="4600" dirty="0" err="1">
                <a:solidFill>
                  <a:srgbClr val="96272E"/>
                </a:solidFill>
                <a:latin typeface="Arial Black" pitchFamily="34" charset="0"/>
                <a:ea typeface="MS PGothic" pitchFamily="34" charset="-128"/>
                <a:sym typeface="Arial Black" pitchFamily="34" charset="0"/>
              </a:rPr>
              <a:t>messagerie</a:t>
            </a:r>
            <a:endParaRPr lang="en-US" altLang="en-US" sz="4600" dirty="0">
              <a:solidFill>
                <a:srgbClr val="96272E"/>
              </a:solidFill>
              <a:latin typeface="Arial Black" pitchFamily="34" charset="0"/>
              <a:ea typeface="MS PGothic" pitchFamily="34" charset="-128"/>
              <a:sym typeface="Arial Black" pitchFamily="34" charset="0"/>
            </a:endParaRPr>
          </a:p>
        </p:txBody>
      </p:sp>
      <p:sp>
        <p:nvSpPr>
          <p:cNvPr id="4099" name="Rectangle 2"/>
          <p:cNvSpPr>
            <a:spLocks/>
          </p:cNvSpPr>
          <p:nvPr/>
        </p:nvSpPr>
        <p:spPr bwMode="auto">
          <a:xfrm rot="1497071">
            <a:off x="10807700" y="134938"/>
            <a:ext cx="2451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6200">
                <a:solidFill>
                  <a:srgbClr val="96272E"/>
                </a:solidFill>
                <a:latin typeface="Arial Black" pitchFamily="34" charset="0"/>
                <a:ea typeface="MS PGothic" pitchFamily="34" charset="-128"/>
                <a:sym typeface="Arial Black" pitchFamily="34" charset="0"/>
              </a:rPr>
              <a:t>STI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Sécurité </a:t>
            </a:r>
            <a:br>
              <a:rPr lang="en-US" altLang="en-US" smtClean="0"/>
            </a:br>
            <a:r>
              <a:rPr lang="en-US" altLang="en-US" smtClean="0"/>
              <a:t>des Technologies Internet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en-US" dirty="0" smtClean="0"/>
              <a:t>CIANI Antony, HERNANDEZ Thomas</a:t>
            </a:r>
          </a:p>
          <a:p>
            <a:pPr marL="0" lvl="2" indent="0" eaLnBrk="1" hangingPunct="1">
              <a:defRPr/>
            </a:pPr>
            <a:r>
              <a:rPr lang="en-US" altLang="en-US" dirty="0" smtClean="0"/>
              <a:t>13.10.2016</a:t>
            </a:r>
            <a:endParaRPr lang="en-US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E92A8D9-72A8-498D-9976-C3BA4FA54A61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 smtClean="0"/>
              <a:t>Aperçu</a:t>
            </a:r>
            <a:r>
              <a:rPr lang="en-US" altLang="en-US" dirty="0" smtClean="0"/>
              <a:t> de la </a:t>
            </a:r>
            <a:r>
              <a:rPr lang="en-US" altLang="en-US" dirty="0" err="1" smtClean="0"/>
              <a:t>présentation</a:t>
            </a:r>
            <a:endParaRPr lang="en-US" altLang="en-US" dirty="0" smtClean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Technologies </a:t>
            </a:r>
            <a:r>
              <a:rPr lang="en-US" altLang="en-US" dirty="0" err="1"/>
              <a:t>utilisées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smtClean="0"/>
              <a:t>Structure </a:t>
            </a:r>
            <a:r>
              <a:rPr lang="en-US" altLang="en-US" dirty="0" smtClean="0"/>
              <a:t>du site</a:t>
            </a:r>
          </a:p>
          <a:p>
            <a:pPr eaLnBrk="1" hangingPunct="1">
              <a:defRPr/>
            </a:pPr>
            <a:r>
              <a:rPr lang="en-US" altLang="en-US" dirty="0" smtClean="0"/>
              <a:t>Base de </a:t>
            </a:r>
            <a:r>
              <a:rPr lang="en-US" altLang="en-US" dirty="0" err="1" smtClean="0"/>
              <a:t>données</a:t>
            </a: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err="1" smtClean="0"/>
              <a:t>Gestion</a:t>
            </a:r>
            <a:r>
              <a:rPr lang="en-US" altLang="en-US" dirty="0" smtClean="0"/>
              <a:t> de </a:t>
            </a:r>
            <a:r>
              <a:rPr lang="en-US" altLang="en-US" dirty="0" err="1" smtClean="0"/>
              <a:t>l’accès</a:t>
            </a: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err="1" smtClean="0"/>
              <a:t>Démonstration</a:t>
            </a:r>
            <a:endParaRPr lang="en-US" altLang="en-US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5FD26AA-A0D9-4A67-8837-F1489D30766F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 Black" charset="0"/>
              </a:rPr>
              <a:t>Technologies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fr-CH" sz="2000" dirty="0" smtClean="0"/>
          </a:p>
        </p:txBody>
      </p:sp>
      <p:pic>
        <p:nvPicPr>
          <p:cNvPr id="1434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856" y="2572544"/>
            <a:ext cx="3509844" cy="18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416" y="2730252"/>
            <a:ext cx="4290053" cy="1930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98" y="5598926"/>
            <a:ext cx="4887347" cy="203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52" y="5098851"/>
            <a:ext cx="2332104" cy="303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4817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5FD26AA-A0D9-4A67-8837-F1489D30766F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4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 Black" charset="0"/>
              </a:rPr>
              <a:t>Structure du site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800" dirty="0" smtClean="0"/>
              <a:t>Pages de visualisation</a:t>
            </a:r>
          </a:p>
          <a:p>
            <a:pPr lvl="1"/>
            <a:r>
              <a:rPr lang="fr-CH" sz="2000" dirty="0" err="1" smtClean="0"/>
              <a:t>index.php</a:t>
            </a:r>
            <a:r>
              <a:rPr lang="fr-CH" sz="2000" dirty="0" smtClean="0"/>
              <a:t> : Permet le login</a:t>
            </a:r>
          </a:p>
          <a:p>
            <a:pPr lvl="1"/>
            <a:r>
              <a:rPr lang="fr-CH" sz="2000" dirty="0" err="1" smtClean="0"/>
              <a:t>user.php</a:t>
            </a:r>
            <a:r>
              <a:rPr lang="fr-CH" sz="2000" dirty="0" smtClean="0"/>
              <a:t> : Affiche la liste des messages reçus</a:t>
            </a:r>
          </a:p>
          <a:p>
            <a:pPr lvl="1"/>
            <a:r>
              <a:rPr lang="fr-CH" sz="2000" dirty="0" err="1" smtClean="0"/>
              <a:t>showmessage.php</a:t>
            </a:r>
            <a:r>
              <a:rPr lang="fr-CH" sz="2000" dirty="0"/>
              <a:t> </a:t>
            </a:r>
            <a:r>
              <a:rPr lang="fr-CH" sz="2000" dirty="0" smtClean="0"/>
              <a:t>: Affiche le message choisi</a:t>
            </a:r>
          </a:p>
          <a:p>
            <a:pPr lvl="1"/>
            <a:r>
              <a:rPr lang="fr-CH" sz="2000" dirty="0" err="1" smtClean="0"/>
              <a:t>writemessage.php</a:t>
            </a:r>
            <a:r>
              <a:rPr lang="fr-CH" sz="2000" dirty="0" smtClean="0"/>
              <a:t> : Permet de répondre ou de saisir un nouveau </a:t>
            </a:r>
            <a:r>
              <a:rPr lang="fr-CH" sz="2000" dirty="0" err="1" smtClean="0"/>
              <a:t>msg</a:t>
            </a:r>
            <a:endParaRPr lang="fr-CH" sz="2000" dirty="0" smtClean="0"/>
          </a:p>
          <a:p>
            <a:pPr lvl="1"/>
            <a:r>
              <a:rPr lang="fr-CH" sz="2000" dirty="0" err="1" smtClean="0"/>
              <a:t>account.php</a:t>
            </a:r>
            <a:r>
              <a:rPr lang="fr-CH" sz="2000" dirty="0"/>
              <a:t> </a:t>
            </a:r>
            <a:r>
              <a:rPr lang="fr-CH" sz="2000" dirty="0" smtClean="0"/>
              <a:t>: Permet de changer le </a:t>
            </a:r>
            <a:r>
              <a:rPr lang="fr-CH" sz="2000" dirty="0" err="1" smtClean="0"/>
              <a:t>mdp</a:t>
            </a:r>
            <a:r>
              <a:rPr lang="fr-CH" sz="2000" dirty="0" smtClean="0"/>
              <a:t> de l’utilisateur courant</a:t>
            </a:r>
          </a:p>
          <a:p>
            <a:pPr lvl="1"/>
            <a:r>
              <a:rPr lang="fr-CH" sz="2000" dirty="0" err="1" smtClean="0"/>
              <a:t>admin.php</a:t>
            </a:r>
            <a:r>
              <a:rPr lang="fr-CH" sz="2000" dirty="0" smtClean="0"/>
              <a:t> : Permet la gestion des utilisateurs</a:t>
            </a:r>
          </a:p>
          <a:p>
            <a:r>
              <a:rPr lang="fr-CH" sz="2800" dirty="0" smtClean="0"/>
              <a:t>Pages d’interaction avec la DB + gestion session PHP</a:t>
            </a:r>
          </a:p>
          <a:p>
            <a:pPr lvl="1"/>
            <a:r>
              <a:rPr lang="fr-CH" sz="2000" dirty="0" err="1" smtClean="0"/>
              <a:t>connexion.php</a:t>
            </a:r>
            <a:r>
              <a:rPr lang="fr-CH" sz="2000" dirty="0" smtClean="0"/>
              <a:t>  </a:t>
            </a:r>
            <a:r>
              <a:rPr lang="fr-CH" sz="2000" dirty="0" err="1" smtClean="0"/>
              <a:t>deconnexion.php</a:t>
            </a:r>
            <a:r>
              <a:rPr lang="fr-CH" sz="2000" dirty="0" smtClean="0"/>
              <a:t> </a:t>
            </a:r>
          </a:p>
          <a:p>
            <a:pPr lvl="1"/>
            <a:r>
              <a:rPr lang="fr-CH" sz="2000" dirty="0" err="1" smtClean="0"/>
              <a:t>deletemessage.php</a:t>
            </a:r>
            <a:r>
              <a:rPr lang="fr-CH" sz="2000" dirty="0" smtClean="0"/>
              <a:t> </a:t>
            </a:r>
            <a:r>
              <a:rPr lang="fr-CH" sz="2000" dirty="0" err="1" smtClean="0"/>
              <a:t>addmessage.php</a:t>
            </a:r>
            <a:endParaRPr lang="fr-CH" sz="2000" dirty="0"/>
          </a:p>
          <a:p>
            <a:pPr lvl="1"/>
            <a:r>
              <a:rPr lang="fr-CH" sz="2000" dirty="0" err="1" smtClean="0"/>
              <a:t>deleteuser.php</a:t>
            </a:r>
            <a:r>
              <a:rPr lang="fr-CH" sz="2000" dirty="0" smtClean="0"/>
              <a:t> </a:t>
            </a:r>
            <a:r>
              <a:rPr lang="fr-CH" sz="2000" dirty="0" err="1" smtClean="0"/>
              <a:t>adduser.php</a:t>
            </a:r>
            <a:r>
              <a:rPr lang="fr-CH" sz="2000" dirty="0" smtClean="0"/>
              <a:t>  </a:t>
            </a:r>
            <a:r>
              <a:rPr lang="fr-CH" sz="2000" dirty="0" err="1" smtClean="0"/>
              <a:t>modifyuser.php</a:t>
            </a:r>
            <a:r>
              <a:rPr lang="fr-CH" sz="2000" dirty="0" smtClean="0"/>
              <a:t> </a:t>
            </a:r>
            <a:r>
              <a:rPr lang="fr-CH" sz="2000" dirty="0" err="1" smtClean="0"/>
              <a:t>changepassword.php</a:t>
            </a:r>
            <a:endParaRPr lang="fr-CH" sz="2000" dirty="0" smtClean="0"/>
          </a:p>
          <a:p>
            <a:r>
              <a:rPr lang="fr-CH" sz="2800" dirty="0" smtClean="0"/>
              <a:t>Script d’initialisation de la DB</a:t>
            </a:r>
          </a:p>
          <a:p>
            <a:pPr lvl="1"/>
            <a:r>
              <a:rPr lang="fr-CH" sz="2000" dirty="0" err="1" smtClean="0"/>
              <a:t>initdatabase.php</a:t>
            </a:r>
            <a:endParaRPr lang="fr-CH" sz="2000" dirty="0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5FD26AA-A0D9-4A67-8837-F1489D30766F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5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 Black" charset="0"/>
              </a:rPr>
              <a:t>Base de </a:t>
            </a:r>
            <a:r>
              <a:rPr lang="en-US" dirty="0" err="1" smtClean="0">
                <a:sym typeface="Arial Black" charset="0"/>
              </a:rPr>
              <a:t>données</a:t>
            </a:r>
            <a:endParaRPr lang="en-US" dirty="0" smtClean="0">
              <a:sym typeface="Arial Black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000" dirty="0" smtClean="0"/>
              <a:t>Date stockée comme </a:t>
            </a:r>
            <a:r>
              <a:rPr lang="fr-CH" sz="2000" dirty="0" err="1" smtClean="0"/>
              <a:t>timestamp</a:t>
            </a:r>
            <a:r>
              <a:rPr lang="fr-CH" sz="2000" dirty="0" smtClean="0"/>
              <a:t> (plus simple pour le tri)</a:t>
            </a:r>
          </a:p>
          <a:p>
            <a:r>
              <a:rPr lang="fr-CH" sz="2000" dirty="0" err="1" smtClean="0"/>
              <a:t>Role</a:t>
            </a:r>
            <a:r>
              <a:rPr lang="fr-CH" sz="2000" dirty="0" smtClean="0"/>
              <a:t> : 1 si admin, 0 si simple utilisateur</a:t>
            </a:r>
          </a:p>
          <a:p>
            <a:r>
              <a:rPr lang="fr-CH" sz="2000" dirty="0" smtClean="0"/>
              <a:t>Active : 1 si compte actif, 0 sinon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912" y="3796680"/>
            <a:ext cx="8526271" cy="4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2903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45FD26AA-A0D9-4A67-8837-F1489D30766F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sym typeface="Arial Black" charset="0"/>
              </a:rPr>
              <a:t>Gestion</a:t>
            </a:r>
            <a:r>
              <a:rPr lang="en-US" dirty="0" smtClean="0">
                <a:sym typeface="Arial Black" charset="0"/>
              </a:rPr>
              <a:t> de </a:t>
            </a:r>
            <a:r>
              <a:rPr lang="en-US" dirty="0" err="1" smtClean="0">
                <a:sym typeface="Arial Black" charset="0"/>
              </a:rPr>
              <a:t>l’accès</a:t>
            </a:r>
            <a:endParaRPr lang="en-US" dirty="0" smtClean="0">
              <a:sym typeface="Arial Black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2800" dirty="0" smtClean="0"/>
              <a:t>Login simple </a:t>
            </a:r>
            <a:r>
              <a:rPr lang="fr-CH" sz="2800" dirty="0" err="1" smtClean="0"/>
              <a:t>username</a:t>
            </a:r>
            <a:r>
              <a:rPr lang="fr-CH" sz="2800" dirty="0" smtClean="0"/>
              <a:t> (email) – mot de passe</a:t>
            </a:r>
          </a:p>
          <a:p>
            <a:r>
              <a:rPr lang="fr-CH" sz="2800" dirty="0" smtClean="0"/>
              <a:t>Sessions PHP</a:t>
            </a:r>
          </a:p>
          <a:p>
            <a:r>
              <a:rPr lang="fr-CH" sz="2800" dirty="0" smtClean="0"/>
              <a:t>Redirection si variables de sessions manquantes ou selon le rôle</a:t>
            </a:r>
          </a:p>
          <a:p>
            <a:r>
              <a:rPr lang="fr-CH" sz="2800" dirty="0" smtClean="0"/>
              <a:t>Onglet Admin caché pour utilisateurs standard</a:t>
            </a:r>
            <a:endParaRPr lang="fr-CH" sz="2000" dirty="0" smtClean="0"/>
          </a:p>
        </p:txBody>
      </p:sp>
    </p:spTree>
    <p:extLst>
      <p:ext uri="{BB962C8B-B14F-4D97-AF65-F5344CB8AC3E}">
        <p14:creationId xmlns:p14="http://schemas.microsoft.com/office/powerpoint/2010/main" val="16023087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0E032C79-68BE-48B0-8A22-6526286D417C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7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 smtClean="0"/>
              <a:t>Démonstration</a:t>
            </a:r>
            <a:endParaRPr lang="en-US" altLang="en-US" dirty="0" smtClean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fr-FR" altLang="fr-FR" smtClean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ts val="24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3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2pPr>
            <a:lvl3pPr marL="1143000" indent="-228600">
              <a:spcBef>
                <a:spcPts val="8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3pPr>
            <a:lvl4pPr marL="1600200" indent="-228600">
              <a:spcBef>
                <a:spcPts val="6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Arial" pitchFamily="34" charset="0"/>
                <a:ea typeface="ヒラギノ角ゴ ProN W3" pitchFamily="-84" charset="-128"/>
                <a:sym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9CBE3448-358B-4DC1-B6DD-51C1510B7128}" type="slidenum">
              <a:rPr lang="en-US" altLang="en-US" sz="1600" smtClean="0">
                <a:solidFill>
                  <a:srgbClr val="96272E"/>
                </a:solidFill>
                <a:latin typeface="Gill Sans" pitchFamily="-84" charset="0"/>
                <a:ea typeface="MS PGothic" pitchFamily="34" charset="-128"/>
                <a:sym typeface="Gill Sans" pitchFamily="-8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8</a:t>
            </a:fld>
            <a:endParaRPr lang="en-US" altLang="en-US" sz="1600" smtClean="0">
              <a:solidFill>
                <a:srgbClr val="96272E"/>
              </a:solidFill>
              <a:latin typeface="Gill Sans" pitchFamily="-84" charset="0"/>
              <a:ea typeface="MS PGothic" pitchFamily="34" charset="-128"/>
              <a:sym typeface="Gill Sans" pitchFamily="-84" charset="0"/>
            </a:endParaRPr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ym typeface="Arial Black" charset="0"/>
              </a:rPr>
              <a:t>Questions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altLang="en-US" sz="1700" dirty="0" smtClean="0"/>
              <a:t>			</a:t>
            </a:r>
          </a:p>
          <a:p>
            <a:pPr marL="0" indent="0" eaLnBrk="1" hangingPunct="1">
              <a:spcBef>
                <a:spcPts val="1463"/>
              </a:spcBef>
              <a:buNone/>
              <a:defRPr/>
            </a:pPr>
            <a:endParaRPr lang="en-US" altLang="en-US" sz="1900" dirty="0" smtClean="0">
              <a:latin typeface="Arial Italic" pitchFamily="-84" charset="0"/>
              <a:sym typeface="Arial Italic" pitchFamily="-84" charset="0"/>
            </a:endParaRPr>
          </a:p>
        </p:txBody>
      </p:sp>
      <p:pic>
        <p:nvPicPr>
          <p:cNvPr id="1024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112" y="1996480"/>
            <a:ext cx="4468303" cy="587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SI13-Titre">
  <a:themeElements>
    <a:clrScheme name="ISI13-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Titr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13-Itemize">
  <a:themeElements>
    <a:clrScheme name="ISI13-Itemiz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Itemiz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Itemiz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13-Exercices">
  <a:themeElements>
    <a:clrScheme name="ISI13-Exercic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Exercices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Exerc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Pages>0</Pages>
  <Words>180</Words>
  <Characters>0</Characters>
  <Application>Microsoft Office PowerPoint</Application>
  <PresentationFormat>Personnalisé</PresentationFormat>
  <Lines>0</Lines>
  <Paragraphs>46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ISI13-Titre</vt:lpstr>
      <vt:lpstr>ISI13-Itemize</vt:lpstr>
      <vt:lpstr>ISI13-Exercices</vt:lpstr>
      <vt:lpstr>Sécurité  des Technologies Internet</vt:lpstr>
      <vt:lpstr>Aperçu de la présentation</vt:lpstr>
      <vt:lpstr>Technologies</vt:lpstr>
      <vt:lpstr>Structure du site</vt:lpstr>
      <vt:lpstr>Base de données</vt:lpstr>
      <vt:lpstr>Gestion de l’accès</vt:lpstr>
      <vt:lpstr>Démonstration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Sécurité  des Technologies Internet</dc:title>
  <dc:creator>Microsoft Office User</dc:creator>
  <cp:lastModifiedBy>Antony</cp:lastModifiedBy>
  <cp:revision>21</cp:revision>
  <dcterms:created xsi:type="dcterms:W3CDTF">2015-10-27T07:35:43Z</dcterms:created>
  <dcterms:modified xsi:type="dcterms:W3CDTF">2016-10-13T07:58:38Z</dcterms:modified>
</cp:coreProperties>
</file>